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57" y="147713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90" y="833025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2024/2/3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二月三日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1394770" y="714028"/>
            <a:ext cx="9395150" cy="512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第十五課 鹽的功用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一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功用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不一樣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3.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不但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4.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物質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5.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而且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6.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引起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7.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保存     </a:t>
            </a:r>
            <a:endParaRPr lang="nl-NL" altLang="zh-TW" sz="2000" dirty="0">
              <a:solidFill>
                <a:srgbClr val="000000"/>
              </a:solidFill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8.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變質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9.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幫忙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10.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嘗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11.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12.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缺少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13.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疾病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14.         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鯡魚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二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完成第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15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課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三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 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作句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功用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b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例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水的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功用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是可以清潔東西。</a:t>
            </a:r>
            <a:endParaRPr lang="nl-NL" altLang="zh-TW" sz="2000" dirty="0">
              <a:solidFill>
                <a:srgbClr val="000000"/>
              </a:solidFill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2.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不但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...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而且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例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姐姐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不但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會唱歌，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而且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會跳舞。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四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熟讀第十五課課文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729ABC9-A94C-446D-AA9E-86C25B43A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16" y="2041818"/>
            <a:ext cx="828791" cy="83831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1EEA8D-7049-4A38-A70F-9CC023957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740" y="2068975"/>
            <a:ext cx="600545" cy="5626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699D0E-4F12-4AFF-AFC7-B0671F0FC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651" y="714029"/>
            <a:ext cx="8818504" cy="5429944"/>
          </a:xfrm>
          <a:prstGeom prst="rect">
            <a:avLst/>
          </a:prstGeom>
        </p:spPr>
      </p:pic>
      <p:pic>
        <p:nvPicPr>
          <p:cNvPr id="9" name="第十五課 鹽的功用 詞語">
            <a:hlinkClick r:id="" action="ppaction://media"/>
            <a:extLst>
              <a:ext uri="{FF2B5EF4-FFF2-40B4-BE49-F238E27FC236}">
                <a16:creationId xmlns:a16="http://schemas.microsoft.com/office/drawing/2014/main" id="{CB7CCA45-4A3C-4A93-B0BE-D8E5FD0D8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7511" y="2665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7BE183-E7C0-4E3C-9656-795EECE4D0E4}"/>
              </a:ext>
            </a:extLst>
          </p:cNvPr>
          <p:cNvSpPr/>
          <p:nvPr/>
        </p:nvSpPr>
        <p:spPr>
          <a:xfrm>
            <a:off x="2481942" y="1166948"/>
            <a:ext cx="8673738" cy="428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四</a:t>
            </a:r>
            <a:r>
              <a:rPr lang="en-US" altLang="zh-TW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熟讀第十五課課文</a:t>
            </a:r>
            <a:br>
              <a:rPr lang="zh-TW" altLang="en-US" dirty="0"/>
            </a:br>
            <a:r>
              <a:rPr lang="zh-TW" altLang="en-US" dirty="0"/>
              <a:t>  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第十五課 鹽的功用</a:t>
            </a:r>
            <a:b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媽媽做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飯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時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候，</a:t>
            </a:r>
            <a:r>
              <a:rPr lang="zh-TW" altLang="en-US" sz="2000" u="sng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志文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在一邊幫忙。他嘗了一口湯，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：「湯太淡了，沒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味！」媽媽在湯裏加了一點鹽，湯的味道就不一樣了。這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時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，他們便談起鹽的功用來。</a:t>
            </a:r>
            <a:b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媽媽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告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訴</a:t>
            </a:r>
            <a:r>
              <a:rPr lang="zh-TW" altLang="en-US" sz="2000" u="sng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志文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，鹽不但是人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體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不可以缺少的物質，而且還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能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使食物更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味道。不過，鹽吃得太多，也會引起許多疾病。</a:t>
            </a:r>
            <a:b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媽媽還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：「鹽還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一個功用，它可以較長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時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間地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保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存食物。你最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愛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吃的鹹鯡魚，就是因為加了鹽，才不容易變質。」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FCEDF8-0DFE-4BDC-BEE4-D26061A1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9" y="0"/>
            <a:ext cx="12128662" cy="6858000"/>
          </a:xfrm>
          <a:prstGeom prst="rect">
            <a:avLst/>
          </a:prstGeom>
        </p:spPr>
      </p:pic>
      <p:pic>
        <p:nvPicPr>
          <p:cNvPr id="4" name="第十五課   鹽的功用">
            <a:hlinkClick r:id="" action="ppaction://media"/>
            <a:extLst>
              <a:ext uri="{FF2B5EF4-FFF2-40B4-BE49-F238E27FC236}">
                <a16:creationId xmlns:a16="http://schemas.microsoft.com/office/drawing/2014/main" id="{93F4FD5C-41DA-487F-A677-62E4858C6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6286" y="5081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276</Words>
  <Application>Microsoft Office PowerPoint</Application>
  <PresentationFormat>寬螢幕</PresentationFormat>
  <Paragraphs>6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DFKai-SB</vt:lpstr>
      <vt:lpstr>FZZhongKai-B08</vt:lpstr>
      <vt:lpstr>KaiTi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58</cp:revision>
  <dcterms:created xsi:type="dcterms:W3CDTF">2021-09-27T08:40:27Z</dcterms:created>
  <dcterms:modified xsi:type="dcterms:W3CDTF">2024-02-03T14:40:25Z</dcterms:modified>
</cp:coreProperties>
</file>